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0"/>
  </p:notesMasterIdLst>
  <p:sldIdLst>
    <p:sldId id="281" r:id="rId5"/>
    <p:sldId id="257" r:id="rId6"/>
    <p:sldId id="282" r:id="rId7"/>
    <p:sldId id="283" r:id="rId8"/>
    <p:sldId id="284" r:id="rId9"/>
    <p:sldId id="285" r:id="rId10"/>
    <p:sldId id="286" r:id="rId11"/>
    <p:sldId id="287" r:id="rId12"/>
    <p:sldId id="301" r:id="rId13"/>
    <p:sldId id="288" r:id="rId14"/>
    <p:sldId id="302" r:id="rId15"/>
    <p:sldId id="303" r:id="rId16"/>
    <p:sldId id="289" r:id="rId17"/>
    <p:sldId id="304" r:id="rId18"/>
    <p:sldId id="307" r:id="rId19"/>
    <p:sldId id="291" r:id="rId20"/>
    <p:sldId id="306" r:id="rId21"/>
    <p:sldId id="292" r:id="rId22"/>
    <p:sldId id="293" r:id="rId23"/>
    <p:sldId id="294" r:id="rId24"/>
    <p:sldId id="295" r:id="rId25"/>
    <p:sldId id="297" r:id="rId26"/>
    <p:sldId id="298" r:id="rId27"/>
    <p:sldId id="299" r:id="rId28"/>
    <p:sldId id="30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2" autoAdjust="0"/>
    <p:restoredTop sz="94660"/>
  </p:normalViewPr>
  <p:slideViewPr>
    <p:cSldViewPr snapToGrid="0">
      <p:cViewPr varScale="1">
        <p:scale>
          <a:sx n="88" d="100"/>
          <a:sy n="88" d="100"/>
        </p:scale>
        <p:origin x="47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341404-CA1A-4A8F-95ED-3B032E67BE4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CABE79A-8A7F-4A4E-A210-98D40C4D6F5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accent1">
                  <a:lumMod val="50000"/>
                </a:schemeClr>
              </a:solidFill>
            </a:rPr>
            <a:t>plan</a:t>
          </a:r>
        </a:p>
      </dgm:t>
    </dgm:pt>
    <dgm:pt modelId="{110C541C-E402-402C-A936-B81A0C1B143D}" type="parTrans" cxnId="{C6C7BED6-6A8F-47AB-B3B6-5AACE61B6438}">
      <dgm:prSet/>
      <dgm:spPr/>
      <dgm:t>
        <a:bodyPr/>
        <a:lstStyle/>
        <a:p>
          <a:endParaRPr lang="en-US"/>
        </a:p>
      </dgm:t>
    </dgm:pt>
    <dgm:pt modelId="{97A9DF9D-345D-4CB1-82CF-DBC4A1B601CA}" type="sibTrans" cxnId="{C6C7BED6-6A8F-47AB-B3B6-5AACE61B6438}">
      <dgm:prSet/>
      <dgm:spPr/>
      <dgm:t>
        <a:bodyPr/>
        <a:lstStyle/>
        <a:p>
          <a:endParaRPr lang="en-US"/>
        </a:p>
      </dgm:t>
    </dgm:pt>
    <dgm:pt modelId="{99AD083A-594F-4EA1-BE0E-ED76D3C31E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accent1">
                  <a:lumMod val="50000"/>
                </a:schemeClr>
              </a:solidFill>
            </a:rPr>
            <a:t>execute</a:t>
          </a:r>
        </a:p>
      </dgm:t>
    </dgm:pt>
    <dgm:pt modelId="{70A444EC-C523-43E7-B406-72652E94A14E}" type="parTrans" cxnId="{94C6E426-4BE7-43D7-98AF-FF0BD83F7AA6}">
      <dgm:prSet/>
      <dgm:spPr/>
      <dgm:t>
        <a:bodyPr/>
        <a:lstStyle/>
        <a:p>
          <a:endParaRPr lang="en-US"/>
        </a:p>
      </dgm:t>
    </dgm:pt>
    <dgm:pt modelId="{C3588B77-FB49-47CF-80F2-528F4A010EFE}" type="sibTrans" cxnId="{94C6E426-4BE7-43D7-98AF-FF0BD83F7AA6}">
      <dgm:prSet/>
      <dgm:spPr/>
      <dgm:t>
        <a:bodyPr/>
        <a:lstStyle/>
        <a:p>
          <a:endParaRPr lang="en-US"/>
        </a:p>
      </dgm:t>
    </dgm:pt>
    <dgm:pt modelId="{A518CC1B-ED13-45D6-B4C7-F6973BEA671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accent1">
                  <a:lumMod val="50000"/>
                </a:schemeClr>
              </a:solidFill>
            </a:rPr>
            <a:t>progress</a:t>
          </a:r>
        </a:p>
      </dgm:t>
    </dgm:pt>
    <dgm:pt modelId="{0AC07630-41E2-482F-A8BA-E4FDD5BF2D5F}" type="sibTrans" cxnId="{FEE2EA1A-C819-46D7-AAB0-68C0A354040C}">
      <dgm:prSet/>
      <dgm:spPr/>
      <dgm:t>
        <a:bodyPr/>
        <a:lstStyle/>
        <a:p>
          <a:endParaRPr lang="en-US"/>
        </a:p>
      </dgm:t>
    </dgm:pt>
    <dgm:pt modelId="{D2261B19-E00D-482A-A710-4A0628F31277}" type="parTrans" cxnId="{FEE2EA1A-C819-46D7-AAB0-68C0A354040C}">
      <dgm:prSet/>
      <dgm:spPr/>
      <dgm:t>
        <a:bodyPr/>
        <a:lstStyle/>
        <a:p>
          <a:endParaRPr lang="en-US"/>
        </a:p>
      </dgm:t>
    </dgm:pt>
    <dgm:pt modelId="{756B3ED1-70F0-497E-B658-8A9A54376A84}" type="pres">
      <dgm:prSet presAssocID="{B5341404-CA1A-4A8F-95ED-3B032E67BE43}" presName="root" presStyleCnt="0">
        <dgm:presLayoutVars>
          <dgm:dir/>
          <dgm:resizeHandles val="exact"/>
        </dgm:presLayoutVars>
      </dgm:prSet>
      <dgm:spPr/>
    </dgm:pt>
    <dgm:pt modelId="{F125D7CE-DB42-465E-B2F8-F73F912EA5B1}" type="pres">
      <dgm:prSet presAssocID="{1CABE79A-8A7F-4A4E-A210-98D40C4D6F56}" presName="compNode" presStyleCnt="0"/>
      <dgm:spPr/>
    </dgm:pt>
    <dgm:pt modelId="{00CFC979-16C8-4286-A59B-9E2157505084}" type="pres">
      <dgm:prSet presAssocID="{1CABE79A-8A7F-4A4E-A210-98D40C4D6F56}" presName="iconBgRect" presStyleLbl="bgShp" presStyleIdx="0" presStyleCnt="3"/>
      <dgm:spPr/>
    </dgm:pt>
    <dgm:pt modelId="{B3AB666B-0A31-43D6-ADAD-7CC4D29F5A38}" type="pres">
      <dgm:prSet presAssocID="{1CABE79A-8A7F-4A4E-A210-98D40C4D6F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F40E9F6-409C-45B7-BB7E-4244137360B7}" type="pres">
      <dgm:prSet presAssocID="{1CABE79A-8A7F-4A4E-A210-98D40C4D6F56}" presName="spaceRect" presStyleCnt="0"/>
      <dgm:spPr/>
    </dgm:pt>
    <dgm:pt modelId="{9FF07393-8AA3-41F2-A4FF-90236F66E44E}" type="pres">
      <dgm:prSet presAssocID="{1CABE79A-8A7F-4A4E-A210-98D40C4D6F56}" presName="textRect" presStyleLbl="revTx" presStyleIdx="0" presStyleCnt="3">
        <dgm:presLayoutVars>
          <dgm:chMax val="1"/>
          <dgm:chPref val="1"/>
        </dgm:presLayoutVars>
      </dgm:prSet>
      <dgm:spPr/>
    </dgm:pt>
    <dgm:pt modelId="{49C85C32-4177-499C-957A-37A1204002C5}" type="pres">
      <dgm:prSet presAssocID="{97A9DF9D-345D-4CB1-82CF-DBC4A1B601CA}" presName="sibTrans" presStyleCnt="0"/>
      <dgm:spPr/>
    </dgm:pt>
    <dgm:pt modelId="{44FE4768-4C57-4669-8758-CDB86C2F7300}" type="pres">
      <dgm:prSet presAssocID="{A518CC1B-ED13-45D6-B4C7-F6973BEA671A}" presName="compNode" presStyleCnt="0"/>
      <dgm:spPr/>
    </dgm:pt>
    <dgm:pt modelId="{AFF78276-0CA3-4995-91D2-DD8F693F32FD}" type="pres">
      <dgm:prSet presAssocID="{A518CC1B-ED13-45D6-B4C7-F6973BEA671A}" presName="iconBgRect" presStyleLbl="bgShp" presStyleIdx="1" presStyleCnt="3"/>
      <dgm:spPr/>
    </dgm:pt>
    <dgm:pt modelId="{33B4A4BD-4C89-4A82-8CAB-9ABE0B127AEE}" type="pres">
      <dgm:prSet presAssocID="{A518CC1B-ED13-45D6-B4C7-F6973BEA67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616C0038-02A8-4D4D-B413-302B740BC209}" type="pres">
      <dgm:prSet presAssocID="{A518CC1B-ED13-45D6-B4C7-F6973BEA671A}" presName="spaceRect" presStyleCnt="0"/>
      <dgm:spPr/>
    </dgm:pt>
    <dgm:pt modelId="{1472C07E-D154-409A-A6C8-08A09F778A70}" type="pres">
      <dgm:prSet presAssocID="{A518CC1B-ED13-45D6-B4C7-F6973BEA671A}" presName="textRect" presStyleLbl="revTx" presStyleIdx="1" presStyleCnt="3">
        <dgm:presLayoutVars>
          <dgm:chMax val="1"/>
          <dgm:chPref val="1"/>
        </dgm:presLayoutVars>
      </dgm:prSet>
      <dgm:spPr/>
    </dgm:pt>
    <dgm:pt modelId="{EA030EA1-A1C9-4C39-99FD-5B61C7382C9A}" type="pres">
      <dgm:prSet presAssocID="{0AC07630-41E2-482F-A8BA-E4FDD5BF2D5F}" presName="sibTrans" presStyleCnt="0"/>
      <dgm:spPr/>
    </dgm:pt>
    <dgm:pt modelId="{51302D21-5480-4DC4-B480-9C47EB65A21D}" type="pres">
      <dgm:prSet presAssocID="{99AD083A-594F-4EA1-BE0E-ED76D3C31EAB}" presName="compNode" presStyleCnt="0"/>
      <dgm:spPr/>
    </dgm:pt>
    <dgm:pt modelId="{AAD37652-9AEC-4BCB-B480-667832333701}" type="pres">
      <dgm:prSet presAssocID="{99AD083A-594F-4EA1-BE0E-ED76D3C31EAB}" presName="iconBgRect" presStyleLbl="bgShp" presStyleIdx="2" presStyleCnt="3"/>
      <dgm:spPr/>
    </dgm:pt>
    <dgm:pt modelId="{5ED4A297-E4D6-4396-B475-4F8A464922FF}" type="pres">
      <dgm:prSet presAssocID="{99AD083A-594F-4EA1-BE0E-ED76D3C31EA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3BC116CB-6290-42C6-A2A3-F1BF18919BF3}" type="pres">
      <dgm:prSet presAssocID="{99AD083A-594F-4EA1-BE0E-ED76D3C31EAB}" presName="spaceRect" presStyleCnt="0"/>
      <dgm:spPr/>
    </dgm:pt>
    <dgm:pt modelId="{402CB1DB-1683-4A3D-B61C-8D0F6EDBB606}" type="pres">
      <dgm:prSet presAssocID="{99AD083A-594F-4EA1-BE0E-ED76D3C31EA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EE2EA1A-C819-46D7-AAB0-68C0A354040C}" srcId="{B5341404-CA1A-4A8F-95ED-3B032E67BE43}" destId="{A518CC1B-ED13-45D6-B4C7-F6973BEA671A}" srcOrd="1" destOrd="0" parTransId="{D2261B19-E00D-482A-A710-4A0628F31277}" sibTransId="{0AC07630-41E2-482F-A8BA-E4FDD5BF2D5F}"/>
    <dgm:cxn modelId="{E5B8611D-D68C-4997-B3EA-61853EDAD054}" type="presOf" srcId="{99AD083A-594F-4EA1-BE0E-ED76D3C31EAB}" destId="{402CB1DB-1683-4A3D-B61C-8D0F6EDBB606}" srcOrd="0" destOrd="0" presId="urn:microsoft.com/office/officeart/2018/5/layout/IconCircleLabelList"/>
    <dgm:cxn modelId="{94C6E426-4BE7-43D7-98AF-FF0BD83F7AA6}" srcId="{B5341404-CA1A-4A8F-95ED-3B032E67BE43}" destId="{99AD083A-594F-4EA1-BE0E-ED76D3C31EAB}" srcOrd="2" destOrd="0" parTransId="{70A444EC-C523-43E7-B406-72652E94A14E}" sibTransId="{C3588B77-FB49-47CF-80F2-528F4A010EFE}"/>
    <dgm:cxn modelId="{FB865E66-9A7C-49F7-8F26-7C03AA26992E}" type="presOf" srcId="{A518CC1B-ED13-45D6-B4C7-F6973BEA671A}" destId="{1472C07E-D154-409A-A6C8-08A09F778A70}" srcOrd="0" destOrd="0" presId="urn:microsoft.com/office/officeart/2018/5/layout/IconCircleLabelList"/>
    <dgm:cxn modelId="{24A70572-D3FA-4A24-BB4D-B692520A37C1}" type="presOf" srcId="{1CABE79A-8A7F-4A4E-A210-98D40C4D6F56}" destId="{9FF07393-8AA3-41F2-A4FF-90236F66E44E}" srcOrd="0" destOrd="0" presId="urn:microsoft.com/office/officeart/2018/5/layout/IconCircleLabelList"/>
    <dgm:cxn modelId="{B0493BA2-D220-4E68-B331-4F72BADFE9BC}" type="presOf" srcId="{B5341404-CA1A-4A8F-95ED-3B032E67BE43}" destId="{756B3ED1-70F0-497E-B658-8A9A54376A84}" srcOrd="0" destOrd="0" presId="urn:microsoft.com/office/officeart/2018/5/layout/IconCircleLabelList"/>
    <dgm:cxn modelId="{C6C7BED6-6A8F-47AB-B3B6-5AACE61B6438}" srcId="{B5341404-CA1A-4A8F-95ED-3B032E67BE43}" destId="{1CABE79A-8A7F-4A4E-A210-98D40C4D6F56}" srcOrd="0" destOrd="0" parTransId="{110C541C-E402-402C-A936-B81A0C1B143D}" sibTransId="{97A9DF9D-345D-4CB1-82CF-DBC4A1B601CA}"/>
    <dgm:cxn modelId="{1BF5FB54-EE02-4582-AD85-B97C6FE50FF4}" type="presParOf" srcId="{756B3ED1-70F0-497E-B658-8A9A54376A84}" destId="{F125D7CE-DB42-465E-B2F8-F73F912EA5B1}" srcOrd="0" destOrd="0" presId="urn:microsoft.com/office/officeart/2018/5/layout/IconCircleLabelList"/>
    <dgm:cxn modelId="{878AADD0-3A1F-4526-923B-5A9D40475FE3}" type="presParOf" srcId="{F125D7CE-DB42-465E-B2F8-F73F912EA5B1}" destId="{00CFC979-16C8-4286-A59B-9E2157505084}" srcOrd="0" destOrd="0" presId="urn:microsoft.com/office/officeart/2018/5/layout/IconCircleLabelList"/>
    <dgm:cxn modelId="{468ED7B3-AC46-41FB-AFAD-3509CF10A68A}" type="presParOf" srcId="{F125D7CE-DB42-465E-B2F8-F73F912EA5B1}" destId="{B3AB666B-0A31-43D6-ADAD-7CC4D29F5A38}" srcOrd="1" destOrd="0" presId="urn:microsoft.com/office/officeart/2018/5/layout/IconCircleLabelList"/>
    <dgm:cxn modelId="{DD32AD44-FBC9-459B-AA34-1508D2D9DC9B}" type="presParOf" srcId="{F125D7CE-DB42-465E-B2F8-F73F912EA5B1}" destId="{9F40E9F6-409C-45B7-BB7E-4244137360B7}" srcOrd="2" destOrd="0" presId="urn:microsoft.com/office/officeart/2018/5/layout/IconCircleLabelList"/>
    <dgm:cxn modelId="{DDE2536A-2397-499E-B89E-033175FD82BC}" type="presParOf" srcId="{F125D7CE-DB42-465E-B2F8-F73F912EA5B1}" destId="{9FF07393-8AA3-41F2-A4FF-90236F66E44E}" srcOrd="3" destOrd="0" presId="urn:microsoft.com/office/officeart/2018/5/layout/IconCircleLabelList"/>
    <dgm:cxn modelId="{2CF0BF93-B2AC-45B9-AFDA-8BA94F0AD5AC}" type="presParOf" srcId="{756B3ED1-70F0-497E-B658-8A9A54376A84}" destId="{49C85C32-4177-499C-957A-37A1204002C5}" srcOrd="1" destOrd="0" presId="urn:microsoft.com/office/officeart/2018/5/layout/IconCircleLabelList"/>
    <dgm:cxn modelId="{7346EA4F-C7FE-42C4-AFD7-CB714532D334}" type="presParOf" srcId="{756B3ED1-70F0-497E-B658-8A9A54376A84}" destId="{44FE4768-4C57-4669-8758-CDB86C2F7300}" srcOrd="2" destOrd="0" presId="urn:microsoft.com/office/officeart/2018/5/layout/IconCircleLabelList"/>
    <dgm:cxn modelId="{94EBA9C0-41AB-47D4-9AD3-08CE361CC9C0}" type="presParOf" srcId="{44FE4768-4C57-4669-8758-CDB86C2F7300}" destId="{AFF78276-0CA3-4995-91D2-DD8F693F32FD}" srcOrd="0" destOrd="0" presId="urn:microsoft.com/office/officeart/2018/5/layout/IconCircleLabelList"/>
    <dgm:cxn modelId="{B16CF335-074C-4AC6-B96B-975F7121C095}" type="presParOf" srcId="{44FE4768-4C57-4669-8758-CDB86C2F7300}" destId="{33B4A4BD-4C89-4A82-8CAB-9ABE0B127AEE}" srcOrd="1" destOrd="0" presId="urn:microsoft.com/office/officeart/2018/5/layout/IconCircleLabelList"/>
    <dgm:cxn modelId="{D5C48EAD-A6B1-4FDC-8B38-E283B66A00CD}" type="presParOf" srcId="{44FE4768-4C57-4669-8758-CDB86C2F7300}" destId="{616C0038-02A8-4D4D-B413-302B740BC209}" srcOrd="2" destOrd="0" presId="urn:microsoft.com/office/officeart/2018/5/layout/IconCircleLabelList"/>
    <dgm:cxn modelId="{BD6D281C-E595-4BE8-B945-95414B6EB65A}" type="presParOf" srcId="{44FE4768-4C57-4669-8758-CDB86C2F7300}" destId="{1472C07E-D154-409A-A6C8-08A09F778A70}" srcOrd="3" destOrd="0" presId="urn:microsoft.com/office/officeart/2018/5/layout/IconCircleLabelList"/>
    <dgm:cxn modelId="{7A26E001-0A26-450C-96F9-C8C1F8F01CE6}" type="presParOf" srcId="{756B3ED1-70F0-497E-B658-8A9A54376A84}" destId="{EA030EA1-A1C9-4C39-99FD-5B61C7382C9A}" srcOrd="3" destOrd="0" presId="urn:microsoft.com/office/officeart/2018/5/layout/IconCircleLabelList"/>
    <dgm:cxn modelId="{6A69619B-F5D5-4B3D-8203-5521A09A26FC}" type="presParOf" srcId="{756B3ED1-70F0-497E-B658-8A9A54376A84}" destId="{51302D21-5480-4DC4-B480-9C47EB65A21D}" srcOrd="4" destOrd="0" presId="urn:microsoft.com/office/officeart/2018/5/layout/IconCircleLabelList"/>
    <dgm:cxn modelId="{FE4B2EB9-A11D-42F6-AC98-9CD26F19DCEB}" type="presParOf" srcId="{51302D21-5480-4DC4-B480-9C47EB65A21D}" destId="{AAD37652-9AEC-4BCB-B480-667832333701}" srcOrd="0" destOrd="0" presId="urn:microsoft.com/office/officeart/2018/5/layout/IconCircleLabelList"/>
    <dgm:cxn modelId="{1A726289-3AD9-4D59-A774-DF1B23BD4F82}" type="presParOf" srcId="{51302D21-5480-4DC4-B480-9C47EB65A21D}" destId="{5ED4A297-E4D6-4396-B475-4F8A464922FF}" srcOrd="1" destOrd="0" presId="urn:microsoft.com/office/officeart/2018/5/layout/IconCircleLabelList"/>
    <dgm:cxn modelId="{488FAB46-8375-499D-B7CD-2B6D34D5FB28}" type="presParOf" srcId="{51302D21-5480-4DC4-B480-9C47EB65A21D}" destId="{3BC116CB-6290-42C6-A2A3-F1BF18919BF3}" srcOrd="2" destOrd="0" presId="urn:microsoft.com/office/officeart/2018/5/layout/IconCircleLabelList"/>
    <dgm:cxn modelId="{F08DAD8E-90A0-48A4-AFA8-538CE61AA4A1}" type="presParOf" srcId="{51302D21-5480-4DC4-B480-9C47EB65A21D}" destId="{402CB1DB-1683-4A3D-B61C-8D0F6EDBB60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FC979-16C8-4286-A59B-9E2157505084}">
      <dsp:nvSpPr>
        <dsp:cNvPr id="0" name=""/>
        <dsp:cNvSpPr/>
      </dsp:nvSpPr>
      <dsp:spPr>
        <a:xfrm>
          <a:off x="566941" y="35730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B666B-0A31-43D6-ADAD-7CC4D29F5A38}">
      <dsp:nvSpPr>
        <dsp:cNvPr id="0" name=""/>
        <dsp:cNvSpPr/>
      </dsp:nvSpPr>
      <dsp:spPr>
        <a:xfrm>
          <a:off x="939879" y="408668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07393-8AA3-41F2-A4FF-90236F66E44E}">
      <dsp:nvSpPr>
        <dsp:cNvPr id="0" name=""/>
        <dsp:cNvSpPr/>
      </dsp:nvSpPr>
      <dsp:spPr>
        <a:xfrm>
          <a:off x="7535" y="2330730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>
              <a:solidFill>
                <a:schemeClr val="accent1">
                  <a:lumMod val="50000"/>
                </a:schemeClr>
              </a:solidFill>
            </a:rPr>
            <a:t>plan</a:t>
          </a:r>
        </a:p>
      </dsp:txBody>
      <dsp:txXfrm>
        <a:off x="7535" y="2330730"/>
        <a:ext cx="2868750" cy="720000"/>
      </dsp:txXfrm>
    </dsp:sp>
    <dsp:sp modelId="{AFF78276-0CA3-4995-91D2-DD8F693F32FD}">
      <dsp:nvSpPr>
        <dsp:cNvPr id="0" name=""/>
        <dsp:cNvSpPr/>
      </dsp:nvSpPr>
      <dsp:spPr>
        <a:xfrm>
          <a:off x="3937722" y="35730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B4A4BD-4C89-4A82-8CAB-9ABE0B127AEE}">
      <dsp:nvSpPr>
        <dsp:cNvPr id="0" name=""/>
        <dsp:cNvSpPr/>
      </dsp:nvSpPr>
      <dsp:spPr>
        <a:xfrm>
          <a:off x="4310660" y="408668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72C07E-D154-409A-A6C8-08A09F778A70}">
      <dsp:nvSpPr>
        <dsp:cNvPr id="0" name=""/>
        <dsp:cNvSpPr/>
      </dsp:nvSpPr>
      <dsp:spPr>
        <a:xfrm>
          <a:off x="3378316" y="2330730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>
              <a:solidFill>
                <a:schemeClr val="accent1">
                  <a:lumMod val="50000"/>
                </a:schemeClr>
              </a:solidFill>
            </a:rPr>
            <a:t>progress</a:t>
          </a:r>
        </a:p>
      </dsp:txBody>
      <dsp:txXfrm>
        <a:off x="3378316" y="2330730"/>
        <a:ext cx="2868750" cy="720000"/>
      </dsp:txXfrm>
    </dsp:sp>
    <dsp:sp modelId="{AAD37652-9AEC-4BCB-B480-667832333701}">
      <dsp:nvSpPr>
        <dsp:cNvPr id="0" name=""/>
        <dsp:cNvSpPr/>
      </dsp:nvSpPr>
      <dsp:spPr>
        <a:xfrm>
          <a:off x="7308504" y="35730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4A297-E4D6-4396-B475-4F8A464922FF}">
      <dsp:nvSpPr>
        <dsp:cNvPr id="0" name=""/>
        <dsp:cNvSpPr/>
      </dsp:nvSpPr>
      <dsp:spPr>
        <a:xfrm>
          <a:off x="7681441" y="408668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CB1DB-1683-4A3D-B61C-8D0F6EDBB606}">
      <dsp:nvSpPr>
        <dsp:cNvPr id="0" name=""/>
        <dsp:cNvSpPr/>
      </dsp:nvSpPr>
      <dsp:spPr>
        <a:xfrm>
          <a:off x="6749097" y="2330730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>
              <a:solidFill>
                <a:schemeClr val="accent1">
                  <a:lumMod val="50000"/>
                </a:schemeClr>
              </a:solidFill>
            </a:rPr>
            <a:t>execute</a:t>
          </a:r>
        </a:p>
      </dsp:txBody>
      <dsp:txXfrm>
        <a:off x="6749097" y="2330730"/>
        <a:ext cx="28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7/11/2021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Physiotherapy Clinical System</a:t>
            </a:r>
            <a:br>
              <a:rPr lang="en-US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n-US" sz="40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By</a:t>
            </a:r>
            <a:r>
              <a:rPr lang="en-US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US" sz="4000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Mennatullah</a:t>
            </a:r>
            <a:r>
              <a:rPr lang="en-US" sz="40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Mahmoud and Menna Abdelsattar</a:t>
            </a:r>
            <a:br>
              <a:rPr lang="en-US" b="1" dirty="0"/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BMd202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Dashboard allows the admin to do the following: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Add new user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Update existing user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Check finance details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View recent customers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Search for specific user </a:t>
            </a:r>
          </a:p>
        </p:txBody>
      </p:sp>
    </p:spTree>
    <p:extLst>
      <p:ext uri="{BB962C8B-B14F-4D97-AF65-F5344CB8AC3E}">
        <p14:creationId xmlns:p14="http://schemas.microsoft.com/office/powerpoint/2010/main" val="2095908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>
            <a:extLst>
              <a:ext uri="{FF2B5EF4-FFF2-40B4-BE49-F238E27FC236}">
                <a16:creationId xmlns:a16="http://schemas.microsoft.com/office/drawing/2014/main" id="{D2B1732F-371F-4FCE-A349-E16A529E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318" y="128851"/>
            <a:ext cx="5483393" cy="339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64F33FFE-737A-499C-B709-4872E3AD6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27" y="3556000"/>
            <a:ext cx="5195615" cy="325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A48DAD-B3BA-47AF-A893-D52A6349F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432" y="3556000"/>
            <a:ext cx="5213427" cy="325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2682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28CF566-F951-41E9-B542-F5D026F0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90" y="1682001"/>
            <a:ext cx="5724384" cy="3595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9FED709-3144-4E00-A649-1C165B747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838" y="1682001"/>
            <a:ext cx="5861950" cy="3595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263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calendar allows the admin/secretary to check all the available dates in a calendar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on clicking a specific day a new screen will appear which contains all the appointments on the selected date.</a:t>
            </a:r>
          </a:p>
        </p:txBody>
      </p:sp>
    </p:spTree>
    <p:extLst>
      <p:ext uri="{BB962C8B-B14F-4D97-AF65-F5344CB8AC3E}">
        <p14:creationId xmlns:p14="http://schemas.microsoft.com/office/powerpoint/2010/main" val="1178682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99DA65-62F7-473E-AC10-4A90A7D3E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3" y="0"/>
            <a:ext cx="11014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61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D9C6846-2545-4C05-A5D9-85A26C424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4" y="1836575"/>
            <a:ext cx="5556897" cy="345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3F06DA40-ED72-46FA-AF7E-2D4F1596B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36575"/>
            <a:ext cx="5524973" cy="343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6572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doctor/secretary will be able to view all patients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By clicking on any patient a new screen will appear which contains all the profile of the patient.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profile of the patient contains patient’s personal information and courses he had.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On clicking on courses a new screen will appear which contains all the details about the course. </a:t>
            </a:r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31450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85F5E74-9AF2-4ADE-9A08-2D9F83A6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405" y="0"/>
            <a:ext cx="5500958" cy="3406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8CD8BEB4-C2D2-4992-AB47-AC8E3CBA9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70" y="3428999"/>
            <a:ext cx="5333563" cy="333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E4774D3-0A90-4E26-8A48-5BB33AB6A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582" y="3438666"/>
            <a:ext cx="5333563" cy="332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216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Agile software planning including 5 stages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Brainstorming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UI design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UI implementation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Database development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Integration between front end/UI and database   </a:t>
            </a:r>
          </a:p>
        </p:txBody>
      </p:sp>
    </p:spTree>
    <p:extLst>
      <p:ext uri="{BB962C8B-B14F-4D97-AF65-F5344CB8AC3E}">
        <p14:creationId xmlns:p14="http://schemas.microsoft.com/office/powerpoint/2010/main" val="349770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User login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Fetch patients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Add patients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Update patients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Search patients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Fetch calendar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Add appointment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Add visits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Fetch recent visits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Add history item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Fetch history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Fetch financial details </a:t>
            </a:r>
          </a:p>
        </p:txBody>
      </p:sp>
    </p:spTree>
    <p:extLst>
      <p:ext uri="{BB962C8B-B14F-4D97-AF65-F5344CB8AC3E}">
        <p14:creationId xmlns:p14="http://schemas.microsoft.com/office/powerpoint/2010/main" val="1887602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Project Management </a:t>
            </a:r>
          </a:p>
        </p:txBody>
      </p:sp>
      <p:graphicFrame>
        <p:nvGraphicFramePr>
          <p:cNvPr id="26" name="Content Placeholder 2" descr="SmartArt graphic placeholder">
            <a:extLst>
              <a:ext uri="{FF2B5EF4-FFF2-40B4-BE49-F238E27FC236}">
                <a16:creationId xmlns:a16="http://schemas.microsoft.com/office/drawing/2014/main" id="{F8B022AB-C541-4705-A055-F618AF733D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3597106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810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functional requirements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Performance requirements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Safety requirements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Reliability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Accessibility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825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and backlog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Stage 1 (Brainstorming):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Identify problem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Find different solutions and approaches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Compare between different solutions and approaches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Select best solution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Setting a plan for the development ✔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870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Stage 2 (UI design):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Search on existing UIs (dribble website)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Shorting listing relative UIs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Selecting best UI idea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Making a blueprint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Making a mockup ✔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061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Stage 3 (UI implementation):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Searching about desktop UI in .NET 5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Selecting the suitable components for the UI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Designing the “View Models” for the application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Setting the UML class diagram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Write down the flow of the app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Start Coding ✔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64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Stage 4 (Database Development):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Designing the database ✔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Implementation of database ✔</a:t>
            </a:r>
          </a:p>
          <a:p>
            <a:pPr marL="0" lv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5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Stage 5 (Integration):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Make a Connection to the database ✔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Make stored procedure functions in the database✔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Integrate the functions to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the system✔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86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Applications are an essential factor in our life as it improves and facilitates all our needs.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Physiotherapy clinical system is a desktop application of physiotherapy clinics.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It is an information system that is developed by C# and NET 5 framework connected to a local SQL database which contains all the data needed by the application. 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74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the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app mainly focuses to ease the system of any Physiotherapy clinic by a unique modern management system.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doctor will be able to save all patient’s data effectively and safely with few clicks.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doctor can save all the diagnoses, treatments, and medication of each patient in each session.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secretary will be able to manage the appointments and track the finance of the clinic easily and effectively.</a:t>
            </a: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40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the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system is organizational as it provides a larger possibility of documentation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Improvement of operational efficiency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Better interdepartmental communication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Improvement of data accuracy and easy access to data for further research.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All the options needed are provided by the app so that it’s useful for both doctor and patient besides its efficiency that gives a comfortability in use to the users of the clinics.</a:t>
            </a: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056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 in the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C# 9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Net 5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SQL database </a:t>
            </a:r>
          </a:p>
        </p:txBody>
      </p:sp>
    </p:spTree>
    <p:extLst>
      <p:ext uri="{BB962C8B-B14F-4D97-AF65-F5344CB8AC3E}">
        <p14:creationId xmlns:p14="http://schemas.microsoft.com/office/powerpoint/2010/main" val="82163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details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Login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Dashboard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Calendar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History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Patients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92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Login is the landing page of the application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doctor/secretary will be asked to enter their e-mail and password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Once they are authenticated, they will be able to access the rest of the app.</a:t>
            </a: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9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98DCD-62EA-445E-A6AD-CD9657FE4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64" y="39428"/>
            <a:ext cx="10824246" cy="677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073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0</TotalTime>
  <Words>643</Words>
  <Application>Microsoft Office PowerPoint</Application>
  <PresentationFormat>Widescreen</PresentationFormat>
  <Paragraphs>108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Arabic Typesetting</vt:lpstr>
      <vt:lpstr>Arial</vt:lpstr>
      <vt:lpstr>Calibri</vt:lpstr>
      <vt:lpstr>Century Gothic</vt:lpstr>
      <vt:lpstr>Wingdings 3</vt:lpstr>
      <vt:lpstr>Ion Boardroom</vt:lpstr>
      <vt:lpstr>Physiotherapy Clinical System By Mennatullah Mahmoud and Menna Abdelsattar </vt:lpstr>
      <vt:lpstr>Project Management </vt:lpstr>
      <vt:lpstr>introduction</vt:lpstr>
      <vt:lpstr>Aim of the app</vt:lpstr>
      <vt:lpstr>Benefits of the app</vt:lpstr>
      <vt:lpstr>Technologies used in the app</vt:lpstr>
      <vt:lpstr>App details </vt:lpstr>
      <vt:lpstr>Registration </vt:lpstr>
      <vt:lpstr>PowerPoint Presentation</vt:lpstr>
      <vt:lpstr>Dashboard </vt:lpstr>
      <vt:lpstr>PowerPoint Presentation</vt:lpstr>
      <vt:lpstr>PowerPoint Presentation</vt:lpstr>
      <vt:lpstr>calendar</vt:lpstr>
      <vt:lpstr>PowerPoint Presentation</vt:lpstr>
      <vt:lpstr>PowerPoint Presentation</vt:lpstr>
      <vt:lpstr>Patients </vt:lpstr>
      <vt:lpstr>PowerPoint Presentation</vt:lpstr>
      <vt:lpstr>Project planning </vt:lpstr>
      <vt:lpstr>Functional requirements </vt:lpstr>
      <vt:lpstr>Non functional requirements </vt:lpstr>
      <vt:lpstr>Progress and backlog </vt:lpstr>
      <vt:lpstr>Progress cont.</vt:lpstr>
      <vt:lpstr>Progress cont.</vt:lpstr>
      <vt:lpstr>Progress cont.</vt:lpstr>
      <vt:lpstr>Progress cont.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2021-05-16T05:32:10Z</dcterms:created>
  <dcterms:modified xsi:type="dcterms:W3CDTF">2021-07-11T10:37:48Z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